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3" r:id="rId23"/>
    <p:sldId id="294" r:id="rId24"/>
    <p:sldId id="295" r:id="rId25"/>
    <p:sldId id="296" r:id="rId26"/>
    <p:sldId id="292" r:id="rId27"/>
    <p:sldId id="297" r:id="rId28"/>
    <p:sldId id="298" r:id="rId29"/>
    <p:sldId id="299" r:id="rId30"/>
    <p:sldId id="300" r:id="rId31"/>
    <p:sldId id="301" r:id="rId32"/>
    <p:sldId id="302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62" autoAdjust="0"/>
    <p:restoredTop sz="94660"/>
  </p:normalViewPr>
  <p:slideViewPr>
    <p:cSldViewPr>
      <p:cViewPr>
        <p:scale>
          <a:sx n="60" d="100"/>
          <a:sy n="60" d="100"/>
        </p:scale>
        <p:origin x="-653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129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019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455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209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784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204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468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941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443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688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39CF-FEDD-447A-AEC4-00B809AC5AC8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657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D39CF-FEDD-447A-AEC4-00B809AC5AC8}" type="datetimeFigureOut">
              <a:rPr lang="ru-RU" smtClean="0"/>
              <a:t>06.05.2019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806BA-F775-4A4A-AEFD-A0BF2D9F6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645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microsoft.com/office/2007/relationships/hdphoto" Target="../media/hdphoto2.wdp"/><Relationship Id="rId4" Type="http://schemas.openxmlformats.org/officeDocument/2006/relationships/image" Target="../media/image54.jpeg"/><Relationship Id="rId9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4392488" cy="2808311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/>
              <a:t>15.11.18.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</a:t>
            </a:r>
            <a:r>
              <a:rPr lang="ru-RU" sz="2000" dirty="0"/>
              <a:t>В Международный день отказа от курения кадеты провели классные часы. Активисты  8 А класса изготовили и распространили в микрорайоне школы </a:t>
            </a:r>
            <a:r>
              <a:rPr lang="ru-RU" sz="2000" dirty="0" err="1"/>
              <a:t>флаеры</a:t>
            </a:r>
            <a:r>
              <a:rPr lang="ru-RU" sz="2000" dirty="0"/>
              <a:t> с призывом отказаться от этой пагубной привычки.</a:t>
            </a:r>
          </a:p>
          <a:p>
            <a:endParaRPr lang="ru-RU" dirty="0"/>
          </a:p>
        </p:txBody>
      </p:sp>
      <p:pic>
        <p:nvPicPr>
          <p:cNvPr id="1026" name="Picture 2" descr="D:\Desktop\новости КШИ\День отказа от курения\EFb5djMLvwM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6" b="9399"/>
          <a:stretch/>
        </p:blipFill>
        <p:spPr bwMode="auto">
          <a:xfrm>
            <a:off x="127382" y="3482238"/>
            <a:ext cx="4367174" cy="305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новости КШИ\День отказа от курения\OV8JG-n5TCU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72" b="11639"/>
          <a:stretch/>
        </p:blipFill>
        <p:spPr bwMode="auto">
          <a:xfrm>
            <a:off x="4777882" y="260648"/>
            <a:ext cx="4213472" cy="305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новости КШИ\День отказа от курения\wBqBTnQzHHg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8" t="7484" r="9978" b="9973"/>
          <a:stretch/>
        </p:blipFill>
        <p:spPr bwMode="auto">
          <a:xfrm>
            <a:off x="4788024" y="3482238"/>
            <a:ext cx="4213472" cy="305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368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917" y="0"/>
            <a:ext cx="4392488" cy="1008112"/>
          </a:xfrm>
        </p:spPr>
        <p:txBody>
          <a:bodyPr>
            <a:normAutofit/>
          </a:bodyPr>
          <a:lstStyle/>
          <a:p>
            <a:r>
              <a:rPr lang="ru-RU" dirty="0" smtClean="0"/>
              <a:t>День волонтёра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406" y="1142113"/>
            <a:ext cx="4536504" cy="237626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Волонтёры Победы 6 класса посетили детский приют «</a:t>
            </a:r>
            <a:r>
              <a:rPr lang="ru-RU" dirty="0" err="1" smtClean="0"/>
              <a:t>Ялкын</a:t>
            </a:r>
            <a:r>
              <a:rPr lang="ru-RU" dirty="0" smtClean="0"/>
              <a:t>» </a:t>
            </a:r>
            <a:r>
              <a:rPr lang="ru-RU" dirty="0"/>
              <a:t>и подарили ребятам канцелярские товары собранные кадетами.  Затем они в стихах и песнях рассказали о кадетских буднях.</a:t>
            </a:r>
          </a:p>
        </p:txBody>
      </p:sp>
      <p:pic>
        <p:nvPicPr>
          <p:cNvPr id="1026" name="Picture 2" descr="D:\Desktop\Ялкын\IMG-20181208-WA0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5814"/>
            <a:ext cx="41284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Ялкын\IMG-20181208-WA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3610733"/>
            <a:ext cx="4139950" cy="310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Ялкын\IMG-20181208-WA0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87" y="3610733"/>
            <a:ext cx="4139948" cy="310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746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14" y="0"/>
            <a:ext cx="439248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День Героев Отечества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3"/>
            <a:ext cx="4464496" cy="26642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Волонтёры Победы участвовали во Всероссийской акции «День Героев Отечества» в </a:t>
            </a:r>
            <a:r>
              <a:rPr lang="ru-RU" dirty="0"/>
              <a:t>рамках которой распространили на улице имени </a:t>
            </a:r>
            <a:r>
              <a:rPr lang="ru-RU" dirty="0" err="1" smtClean="0"/>
              <a:t>Рероя</a:t>
            </a:r>
            <a:r>
              <a:rPr lang="ru-RU" dirty="0" smtClean="0"/>
              <a:t> Советского Союза </a:t>
            </a:r>
            <a:r>
              <a:rPr lang="ru-RU" dirty="0" err="1" smtClean="0"/>
              <a:t>Газинура</a:t>
            </a:r>
            <a:r>
              <a:rPr lang="ru-RU" dirty="0" smtClean="0"/>
              <a:t> </a:t>
            </a:r>
            <a:r>
              <a:rPr lang="ru-RU" dirty="0" err="1"/>
              <a:t>Гафиатуллина</a:t>
            </a:r>
            <a:r>
              <a:rPr lang="ru-RU" dirty="0"/>
              <a:t> и в микрорайоне школы, носящей его имя, письма-треугольники с информацией о Герое. </a:t>
            </a:r>
          </a:p>
        </p:txBody>
      </p:sp>
      <p:pic>
        <p:nvPicPr>
          <p:cNvPr id="3074" name="Picture 2" descr="D:\Desktop\день Героев\IMG_69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48680"/>
            <a:ext cx="453650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день Героев\IMG_69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85" y="3848539"/>
            <a:ext cx="4248472" cy="283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день Героев\IMG_69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3848539"/>
            <a:ext cx="4248472" cy="283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920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375476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День Героев Отечества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5"/>
            <a:ext cx="4320480" cy="223224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Юнармейцы приняли участие в муниципальной Вахте памяти и митинге, посвящённым «Дню Героев Отечества»</a:t>
            </a:r>
            <a:endParaRPr lang="ru-RU" dirty="0"/>
          </a:p>
        </p:txBody>
      </p:sp>
      <p:pic>
        <p:nvPicPr>
          <p:cNvPr id="4098" name="Picture 2" descr="D:\Desktop\день Героев\IMG-20181207-WA00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0035"/>
            <a:ext cx="4424390" cy="331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Desktop\день Героев\ADgnhBqAGrw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93" b="13420"/>
          <a:stretch/>
        </p:blipFill>
        <p:spPr bwMode="auto">
          <a:xfrm>
            <a:off x="179512" y="3944296"/>
            <a:ext cx="4073385" cy="287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Desktop\день Героев\ZaGBkETZmoE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1"/>
          <a:stretch/>
        </p:blipFill>
        <p:spPr bwMode="auto">
          <a:xfrm>
            <a:off x="4708594" y="3944296"/>
            <a:ext cx="4287796" cy="278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972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52928" cy="864096"/>
          </a:xfrm>
        </p:spPr>
        <p:txBody>
          <a:bodyPr>
            <a:noAutofit/>
          </a:bodyPr>
          <a:lstStyle/>
          <a:p>
            <a:r>
              <a:rPr lang="ru-RU" sz="3200" dirty="0" smtClean="0"/>
              <a:t>День Героев Отечества</a:t>
            </a:r>
            <a:br>
              <a:rPr lang="ru-RU" sz="3200" dirty="0" smtClean="0"/>
            </a:br>
            <a:r>
              <a:rPr lang="ru-RU" sz="3200" dirty="0" smtClean="0"/>
              <a:t>литературно-музыкальная композиция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Desktop\день Героев\IMG_69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59603"/>
            <a:ext cx="4067944" cy="271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день Героев\IMG_69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1159603"/>
            <a:ext cx="4067945" cy="271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день Героев\IMG_69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0" y="4146036"/>
            <a:ext cx="4067945" cy="271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Desktop\день Героев\IMG_69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46034"/>
            <a:ext cx="4067944" cy="271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232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44" y="19472"/>
            <a:ext cx="3553544" cy="889248"/>
          </a:xfrm>
        </p:spPr>
        <p:txBody>
          <a:bodyPr/>
          <a:lstStyle/>
          <a:p>
            <a:r>
              <a:rPr lang="ru-RU" dirty="0" smtClean="0"/>
              <a:t>Уроки права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4176464" cy="2448272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О всеобщей декларации</a:t>
            </a:r>
            <a:r>
              <a:rPr lang="ru-RU" dirty="0"/>
              <a:t> прав </a:t>
            </a:r>
            <a:r>
              <a:rPr lang="ru-RU" dirty="0" smtClean="0"/>
              <a:t>человека, конституционных правах и </a:t>
            </a:r>
            <a:r>
              <a:rPr lang="ru-RU" dirty="0"/>
              <a:t>обязанностях </a:t>
            </a:r>
            <a:r>
              <a:rPr lang="ru-RU" dirty="0" smtClean="0"/>
              <a:t>граждан Российской </a:t>
            </a:r>
            <a:r>
              <a:rPr lang="ru-RU" dirty="0"/>
              <a:t>Федерации  </a:t>
            </a:r>
            <a:r>
              <a:rPr lang="ru-RU" dirty="0" smtClean="0"/>
              <a:t>и о том, что такое коррупция  узнали сегодня кадеты 5-6 классов. Они ответили на вопросы викторины  и просмотрели познавательные видеоролики.</a:t>
            </a:r>
            <a:endParaRPr lang="ru-RU" dirty="0"/>
          </a:p>
        </p:txBody>
      </p:sp>
      <p:pic>
        <p:nvPicPr>
          <p:cNvPr id="1026" name="Picture 2" descr="D:\Desktop\новости КШИ\конституция право коррупция\IMG_68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011" y="260648"/>
            <a:ext cx="421246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новости КШИ\конституция право коррупция\IMG_20181214_1259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412845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новости КШИ\конституция право коррупция\IMG_20181214_1325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01008"/>
            <a:ext cx="41284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596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3788"/>
            <a:ext cx="4320480" cy="114300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полуфинал </a:t>
            </a:r>
            <a:r>
              <a:rPr lang="ru-RU" sz="2000" b="1" dirty="0"/>
              <a:t>школьного конкурса </a:t>
            </a:r>
            <a:r>
              <a:rPr lang="ru-RU" sz="3200" b="1" dirty="0"/>
              <a:t>«Кадетский авангард»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4176464" cy="2188839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Кадеты 7 класса подготовили для школы интересную праздничную программу с Дедом Морозом и Снегурочкой. </a:t>
            </a:r>
          </a:p>
          <a:p>
            <a:pPr marL="0" indent="0" algn="just">
              <a:buNone/>
            </a:pPr>
            <a:r>
              <a:rPr lang="ru-RU" dirty="0"/>
              <a:t>Администрация  наградила победителей по номинациям конкурса.</a:t>
            </a:r>
          </a:p>
          <a:p>
            <a:endParaRPr lang="ru-RU" dirty="0"/>
          </a:p>
        </p:txBody>
      </p:sp>
      <p:pic>
        <p:nvPicPr>
          <p:cNvPr id="1026" name="Picture 2" descr="D:\Desktop\2018-19 фото\нов год фото\IMG_71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354111"/>
            <a:ext cx="4227501" cy="2818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2018-19 фото\нов год фото\IMG_71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3645024"/>
            <a:ext cx="4247965" cy="283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2018-19 фото\нов год фото\IMG_70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75732"/>
            <a:ext cx="4247963" cy="283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660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340768"/>
            <a:ext cx="4186808" cy="1143000"/>
          </a:xfrm>
        </p:spPr>
        <p:txBody>
          <a:bodyPr>
            <a:noAutofit/>
          </a:bodyPr>
          <a:lstStyle/>
          <a:p>
            <a:pPr algn="just"/>
            <a:r>
              <a:rPr lang="ru-RU" sz="1400" dirty="0" err="1"/>
              <a:t>Бугульминские</a:t>
            </a:r>
            <a:r>
              <a:rPr lang="ru-RU" sz="1400" dirty="0"/>
              <a:t> кадеты стали участниками </a:t>
            </a:r>
            <a:r>
              <a:rPr lang="ru-RU" sz="2800" b="1" dirty="0"/>
              <a:t>Форума Российского движения школьников</a:t>
            </a:r>
            <a:r>
              <a:rPr lang="ru-RU" sz="1600" dirty="0"/>
              <a:t>, </a:t>
            </a:r>
            <a:r>
              <a:rPr lang="ru-RU" sz="1400" dirty="0"/>
              <a:t>где подводились итоги работы за прошедший год и строились планы на будущий. По итогам 2018 года наша школа стала первой в номинации «Дела точка </a:t>
            </a:r>
            <a:r>
              <a:rPr lang="ru-RU" sz="1400" dirty="0" err="1"/>
              <a:t>ру</a:t>
            </a:r>
            <a:r>
              <a:rPr lang="ru-RU" sz="1400" dirty="0"/>
              <a:t>» (отражение школьных дел детской школьной организации на страницах сообщества в </a:t>
            </a:r>
            <a:r>
              <a:rPr lang="ru-RU" sz="1400" dirty="0" err="1"/>
              <a:t>соц.сетях</a:t>
            </a:r>
            <a:r>
              <a:rPr lang="ru-RU" sz="1400" dirty="0"/>
              <a:t>), второй  в презентации школьной газеты.    На 2019 год в состав районной детской организации РДШ ответственным за военно-патриотическое направление был избран Богдан Егоров.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D:\Desktop\новости КШИ\форум РДШ\IMG_20190126_14065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6" t="22320" r="15039"/>
          <a:stretch/>
        </p:blipFill>
        <p:spPr bwMode="auto">
          <a:xfrm>
            <a:off x="4630340" y="213667"/>
            <a:ext cx="4270920" cy="32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новости КШИ\форум РДШ\IMG_20190126_1507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17032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sktop\новости КШИ\форум РДШ\IMG_20190126_15023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9" t="27778" r="11805" b="18519"/>
          <a:stretch/>
        </p:blipFill>
        <p:spPr bwMode="auto">
          <a:xfrm>
            <a:off x="4630339" y="3717032"/>
            <a:ext cx="4270920" cy="3028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306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4176464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Декада культуры поведения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4608512" cy="23762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600" dirty="0"/>
              <a:t>Подведены итоги конкурсов:  «Лучший дневник» (Победил 6 класс)</a:t>
            </a:r>
          </a:p>
          <a:p>
            <a:pPr marL="0" indent="0">
              <a:buNone/>
            </a:pPr>
            <a:r>
              <a:rPr lang="ru-RU" sz="1600" dirty="0"/>
              <a:t> «Рапорт без замечаний» у  11 класса.</a:t>
            </a:r>
          </a:p>
          <a:p>
            <a:pPr marL="0" indent="0">
              <a:buNone/>
            </a:pPr>
            <a:r>
              <a:rPr lang="ru-RU" sz="1600" dirty="0"/>
              <a:t>Проведён рейд в спальном корпусе: лучшие комнаты 2-я  и 3-я.</a:t>
            </a:r>
          </a:p>
          <a:p>
            <a:pPr marL="0" indent="0">
              <a:buNone/>
            </a:pPr>
            <a:r>
              <a:rPr lang="ru-RU" sz="1600" dirty="0"/>
              <a:t>Ребята 8Б класса показали для младших кадет агитбригаду «Мат - не наш формат»</a:t>
            </a:r>
          </a:p>
          <a:p>
            <a:pPr marL="0" indent="0">
              <a:buNone/>
            </a:pPr>
            <a:r>
              <a:rPr lang="ru-RU" sz="1600" dirty="0"/>
              <a:t>Во всех классах прошли классные </a:t>
            </a:r>
            <a:r>
              <a:rPr lang="ru-RU" sz="1600" dirty="0" smtClean="0"/>
              <a:t>часы о </a:t>
            </a:r>
            <a:r>
              <a:rPr lang="ru-RU" sz="1600" dirty="0"/>
              <a:t>культуре общения.</a:t>
            </a:r>
          </a:p>
          <a:p>
            <a:endParaRPr lang="ru-RU" dirty="0"/>
          </a:p>
        </p:txBody>
      </p:sp>
      <p:pic>
        <p:nvPicPr>
          <p:cNvPr id="3074" name="Picture 2" descr="D:\Desktop\новости КШИ\культура поведения\IMG_73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93282"/>
            <a:ext cx="4079540" cy="2719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новости КШИ\культура поведения\IMG_728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t="10036" r="31659" b="21043"/>
          <a:stretch/>
        </p:blipFill>
        <p:spPr bwMode="auto">
          <a:xfrm>
            <a:off x="126975" y="3573016"/>
            <a:ext cx="4445255" cy="306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новости КШИ\культура поведения\IMG_20190128_1355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91018"/>
            <a:ext cx="4060402" cy="304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34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764704"/>
          </a:xfrm>
        </p:spPr>
        <p:txBody>
          <a:bodyPr>
            <a:normAutofit/>
          </a:bodyPr>
          <a:lstStyle/>
          <a:p>
            <a:r>
              <a:rPr lang="ru-RU" dirty="0"/>
              <a:t>Соревнования по </a:t>
            </a:r>
            <a:r>
              <a:rPr lang="ru-RU" dirty="0" smtClean="0"/>
              <a:t>волейболу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D:\Desktop\новости КШИ\волейбол\DSC_0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4139952" cy="275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Desktop\новости КШИ\волейбол\DSC_00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6" t="35208" r="35416"/>
          <a:stretch/>
        </p:blipFill>
        <p:spPr bwMode="auto">
          <a:xfrm>
            <a:off x="4716016" y="836712"/>
            <a:ext cx="4067944" cy="279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Desktop\новости КШИ\волейбол\DSC_001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583" r="39445" b="12917"/>
          <a:stretch/>
        </p:blipFill>
        <p:spPr bwMode="auto">
          <a:xfrm>
            <a:off x="338312" y="3861048"/>
            <a:ext cx="4122617" cy="283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Desktop\новости КШИ\волейбол\DSC_0023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92" t="45417" r="11945" b="-1"/>
          <a:stretch/>
        </p:blipFill>
        <p:spPr bwMode="auto">
          <a:xfrm>
            <a:off x="4716016" y="3857984"/>
            <a:ext cx="4203355" cy="283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3692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Квест</a:t>
            </a:r>
            <a:r>
              <a:rPr lang="ru-RU" dirty="0"/>
              <a:t> «Блокада Ленинграда»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D:\Desktop\новости КШИ\блокада ленинграда\IMG_74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96" y="980728"/>
            <a:ext cx="4067944" cy="271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Desktop\новости КШИ\блокада ленинграда\IMG_74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188" y="908720"/>
            <a:ext cx="4067945" cy="271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Desktop\новости КШИ\блокада ленинграда\IMG_745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1" t="6157"/>
          <a:stretch/>
        </p:blipFill>
        <p:spPr bwMode="auto">
          <a:xfrm>
            <a:off x="4860032" y="3850299"/>
            <a:ext cx="4049689" cy="283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Desktop\новости КШИ\блокада ленинграда\IMG_74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23" y="3933056"/>
            <a:ext cx="4149217" cy="276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593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154" y="0"/>
            <a:ext cx="4114800" cy="648072"/>
          </a:xfrm>
        </p:spPr>
        <p:txBody>
          <a:bodyPr>
            <a:normAutofit fontScale="90000"/>
          </a:bodyPr>
          <a:lstStyle/>
          <a:p>
            <a:r>
              <a:rPr lang="ru-RU" dirty="0"/>
              <a:t>"Берегите птиц</a:t>
            </a:r>
            <a:r>
              <a:rPr lang="ru-RU" dirty="0" smtClean="0"/>
              <a:t>!"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77870"/>
            <a:ext cx="5004048" cy="10081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400" dirty="0" smtClean="0"/>
              <a:t>В школе прошла экологическая акция «Берегите птиц!» Кадеты изготовили и развесили на пришкольном участке кормушки для птиц и в течение зимы будут их подкармливать. Младшие кадеты кормили уток на городском пруду.</a:t>
            </a:r>
            <a:endParaRPr lang="ru-RU" sz="1400" dirty="0"/>
          </a:p>
        </p:txBody>
      </p:sp>
      <p:pic>
        <p:nvPicPr>
          <p:cNvPr id="2050" name="Picture 2" descr="D:\Desktop\новости КШИ\кормушки\tRmaCP0Zjm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09" b="28481"/>
          <a:stretch/>
        </p:blipFill>
        <p:spPr bwMode="auto">
          <a:xfrm>
            <a:off x="323528" y="1556792"/>
            <a:ext cx="4176464" cy="280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sktop\новости КШИ\кормушки\Ag1GFCmyQg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39"/>
          <a:stretch/>
        </p:blipFill>
        <p:spPr bwMode="auto">
          <a:xfrm>
            <a:off x="323528" y="4480859"/>
            <a:ext cx="4176464" cy="237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Desktop\кормушки\3c3LM0oEUuA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2"/>
          <a:stretch/>
        </p:blipFill>
        <p:spPr bwMode="auto">
          <a:xfrm>
            <a:off x="5004048" y="169315"/>
            <a:ext cx="3857625" cy="644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4114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84976" cy="6480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акция-конкурс «</a:t>
            </a:r>
            <a:r>
              <a:rPr lang="ru-RU" dirty="0"/>
              <a:t>Поздравим </a:t>
            </a:r>
            <a:r>
              <a:rPr lang="ru-RU" dirty="0" err="1"/>
              <a:t>Джалиля</a:t>
            </a:r>
            <a:r>
              <a:rPr lang="ru-RU" dirty="0" smtClean="0"/>
              <a:t>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4176464" cy="272565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1400" dirty="0" smtClean="0"/>
              <a:t>Активисты </a:t>
            </a:r>
            <a:r>
              <a:rPr lang="ru-RU" sz="1400" dirty="0"/>
              <a:t>8 А класса провели внеклассное мероприятие. В познавательной презентации интересные и трагичные  факты о жизни героя- поэта никого не оставили равнодушными. </a:t>
            </a:r>
            <a:endParaRPr lang="ru-RU" sz="1400" dirty="0" smtClean="0"/>
          </a:p>
          <a:p>
            <a:pPr marL="0" indent="0" algn="just">
              <a:buNone/>
            </a:pPr>
            <a:r>
              <a:rPr lang="ru-RU" sz="1400" dirty="0" smtClean="0"/>
              <a:t>В </a:t>
            </a:r>
            <a:r>
              <a:rPr lang="ru-RU" sz="1400" dirty="0"/>
              <a:t>5 классе прошла викторина «Звездный час» о жизни и творчестве поэта-героя. </a:t>
            </a:r>
            <a:endParaRPr lang="ru-RU" sz="1400" dirty="0" smtClean="0"/>
          </a:p>
          <a:p>
            <a:pPr marL="0" indent="0" algn="just">
              <a:buNone/>
            </a:pPr>
            <a:r>
              <a:rPr lang="ru-RU" sz="1400" dirty="0" smtClean="0"/>
              <a:t>Волонтёры </a:t>
            </a:r>
            <a:r>
              <a:rPr lang="ru-RU" sz="1400" dirty="0"/>
              <a:t>Победы  провели акцию  "Дорога к памятнику". Ребята возложили цветы к монументу и  почтили память Мусы </a:t>
            </a:r>
            <a:r>
              <a:rPr lang="ru-RU" sz="1400" dirty="0" err="1"/>
              <a:t>Джалиля</a:t>
            </a:r>
            <a:r>
              <a:rPr lang="ru-RU" sz="1400" dirty="0"/>
              <a:t> минутой молчания. </a:t>
            </a:r>
            <a:endParaRPr lang="ru-RU" sz="1400" dirty="0" smtClean="0"/>
          </a:p>
          <a:p>
            <a:pPr marL="0" indent="0" algn="just">
              <a:buNone/>
            </a:pPr>
            <a:r>
              <a:rPr lang="ru-RU" sz="1400" dirty="0" smtClean="0"/>
              <a:t>По </a:t>
            </a:r>
            <a:r>
              <a:rPr lang="ru-RU" sz="1400" dirty="0"/>
              <a:t>материалам был создан и размещён в </a:t>
            </a:r>
            <a:r>
              <a:rPr lang="ru-RU" sz="1400" dirty="0" err="1"/>
              <a:t>соцсетях</a:t>
            </a:r>
            <a:r>
              <a:rPr lang="ru-RU" sz="1400" dirty="0"/>
              <a:t> в группе «</a:t>
            </a:r>
            <a:r>
              <a:rPr lang="ru-RU" sz="1400" dirty="0" err="1"/>
              <a:t>Бугульминские</a:t>
            </a:r>
            <a:r>
              <a:rPr lang="ru-RU" sz="1400" dirty="0"/>
              <a:t> кадеты» видеоролик.</a:t>
            </a:r>
          </a:p>
          <a:p>
            <a:pPr marL="0" indent="0" algn="just">
              <a:buNone/>
            </a:pPr>
            <a:r>
              <a:rPr lang="ru-RU" sz="1400" dirty="0"/>
              <a:t>Активисты и их руководитель </a:t>
            </a:r>
            <a:r>
              <a:rPr lang="ru-RU" sz="1400" dirty="0" err="1"/>
              <a:t>Катермина</a:t>
            </a:r>
            <a:r>
              <a:rPr lang="ru-RU" sz="1400" dirty="0"/>
              <a:t> Р.Р. были награждены ценными призами от Республиканского отделения организации «Волонтёры Победы»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D:\Desktop\новости КШИ\Джалиль\8YBqMKj_VWM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60"/>
          <a:stretch/>
        </p:blipFill>
        <p:spPr bwMode="auto">
          <a:xfrm>
            <a:off x="4533034" y="764702"/>
            <a:ext cx="4287436" cy="2869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новости КШИ\Джалиль\wetiF2QF0Vk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19"/>
          <a:stretch/>
        </p:blipFill>
        <p:spPr bwMode="auto">
          <a:xfrm>
            <a:off x="107504" y="3807420"/>
            <a:ext cx="4283968" cy="282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новости КШИ\Джалиль\laWZDF3ysj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2"/>
          <a:stretch/>
        </p:blipFill>
        <p:spPr bwMode="auto">
          <a:xfrm>
            <a:off x="4533033" y="3789040"/>
            <a:ext cx="4470419" cy="282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715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64488" cy="764704"/>
          </a:xfrm>
        </p:spPr>
        <p:txBody>
          <a:bodyPr>
            <a:noAutofit/>
          </a:bodyPr>
          <a:lstStyle/>
          <a:p>
            <a:r>
              <a:rPr lang="ru-RU" sz="2800" b="1" dirty="0"/>
              <a:t>30-летию вывода советских войск из Афганистана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692695"/>
            <a:ext cx="45365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В школе прошли Уроки мужества с участниками боевых действий в Афганистане.</a:t>
            </a:r>
          </a:p>
          <a:p>
            <a:pPr algn="just"/>
            <a:r>
              <a:rPr lang="ru-RU" sz="1400" dirty="0"/>
              <a:t>Кавалер двух орденов Красной звезды </a:t>
            </a:r>
            <a:r>
              <a:rPr lang="ru-RU" sz="1400" dirty="0" err="1"/>
              <a:t>Губарёв</a:t>
            </a:r>
            <a:r>
              <a:rPr lang="ru-RU" sz="1400" dirty="0"/>
              <a:t> Виталий Николаевич рассказал шестиклассникам о своей службе и подвигах.</a:t>
            </a:r>
          </a:p>
          <a:p>
            <a:pPr algn="just"/>
            <a:r>
              <a:rPr lang="ru-RU" sz="1400" dirty="0"/>
              <a:t>Руководитель Татарстанского общественного объединения «Боевое братство» Прошин Леонид Леонидович  и ветеран боевых действий в Афганистане </a:t>
            </a:r>
            <a:r>
              <a:rPr lang="ru-RU" sz="1400" dirty="0" err="1"/>
              <a:t>Фатыхов</a:t>
            </a:r>
            <a:r>
              <a:rPr lang="ru-RU" sz="1400" dirty="0"/>
              <a:t> Рафаэль </a:t>
            </a:r>
            <a:r>
              <a:rPr lang="ru-RU" sz="1400" dirty="0" err="1"/>
              <a:t>Захарьянович</a:t>
            </a:r>
            <a:r>
              <a:rPr lang="ru-RU" sz="1400" dirty="0"/>
              <a:t> посетили общешкольное мероприятие, где беседовали с кадетами «о доблести, о подвигах, о славе», о том, как вырасти настоящими гражданами и защитниками нашей великой и прекрасной </a:t>
            </a:r>
            <a:r>
              <a:rPr lang="ru-RU" sz="1400" dirty="0" smtClean="0"/>
              <a:t>страны. Кадеты 9-10 классов участвовали в городском митинге и лыжном пробеге до </a:t>
            </a:r>
            <a:r>
              <a:rPr lang="ru-RU" sz="1400" dirty="0" err="1" smtClean="0"/>
              <a:t>с.Соколка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2050" name="Picture 2" descr="D:\Desktop\Афганистан школа\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16" t="12716" r="13195" b="13457"/>
          <a:stretch/>
        </p:blipFill>
        <p:spPr bwMode="auto">
          <a:xfrm>
            <a:off x="179512" y="4077071"/>
            <a:ext cx="4392488" cy="255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Афганистан школа\Izy5C3_Ta9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73"/>
          <a:stretch/>
        </p:blipFill>
        <p:spPr bwMode="auto">
          <a:xfrm>
            <a:off x="4716016" y="4077070"/>
            <a:ext cx="4283968" cy="255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Афганистан школа\IMG_20190218_1545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260" y="701079"/>
            <a:ext cx="4144724" cy="310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416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664"/>
            <a:ext cx="4644008" cy="813048"/>
          </a:xfrm>
        </p:spPr>
        <p:txBody>
          <a:bodyPr>
            <a:normAutofit/>
          </a:bodyPr>
          <a:lstStyle/>
          <a:p>
            <a:r>
              <a:rPr lang="ru-RU" sz="3600" b="1" dirty="0"/>
              <a:t>Дорога </a:t>
            </a:r>
            <a:r>
              <a:rPr lang="ru-RU" sz="3600" b="1" dirty="0" smtClean="0"/>
              <a:t>к мемориалу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" y="908720"/>
            <a:ext cx="4608512" cy="2664296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/>
              <a:t>Накануне  Дня защитника Отечества волонтёры Победы кадетской школы очистили от снега </a:t>
            </a:r>
            <a:r>
              <a:rPr lang="ru-RU" dirty="0" err="1"/>
              <a:t>стеллу</a:t>
            </a:r>
            <a:r>
              <a:rPr lang="ru-RU" dirty="0"/>
              <a:t> 352- Оршанской </a:t>
            </a:r>
            <a:r>
              <a:rPr lang="ru-RU" dirty="0" smtClean="0"/>
              <a:t>дивизии.</a:t>
            </a:r>
          </a:p>
          <a:p>
            <a:pPr marL="0" indent="0" algn="just">
              <a:buNone/>
            </a:pPr>
            <a:r>
              <a:rPr lang="ru-RU" dirty="0" smtClean="0"/>
              <a:t>Пятиклассники провели акцию «Защитник Отечества» с детсадовцами около памятника. Волонтёры рассказали о боевом пути 352-й стрелковой дивизии, провели с малышами строевой смотр с </a:t>
            </a:r>
            <a:r>
              <a:rPr lang="ru-RU" dirty="0" err="1" smtClean="0"/>
              <a:t>речёвкой</a:t>
            </a:r>
            <a:r>
              <a:rPr lang="ru-RU" dirty="0" smtClean="0"/>
              <a:t>, спели песню и возложили цветы к памятнику Героям-</a:t>
            </a:r>
            <a:r>
              <a:rPr lang="ru-RU" dirty="0" err="1" smtClean="0"/>
              <a:t>бугульминцам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D:\Desktop\новости КШИ\23 февраля 352 Гельманов\9lLriJPWFP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8640"/>
            <a:ext cx="4235963" cy="317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новости КШИ\23 февраля 352 Гельманов\IMG_77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99858"/>
            <a:ext cx="4211960" cy="280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новости КШИ\23 февраля 352 Гельманов\IMG_77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83856"/>
            <a:ext cx="4235963" cy="282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2280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836712"/>
          </a:xfrm>
        </p:spPr>
        <p:txBody>
          <a:bodyPr/>
          <a:lstStyle/>
          <a:p>
            <a:r>
              <a:rPr lang="ru-RU" dirty="0" smtClean="0"/>
              <a:t>День защитника Отечества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7920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dirty="0"/>
              <a:t>Юнармейцы 9 класса </a:t>
            </a:r>
            <a:r>
              <a:rPr lang="ru-RU" sz="1600" dirty="0" smtClean="0"/>
              <a:t>вместе с воинами-интернационалистами провели классный  час в </a:t>
            </a:r>
            <a:r>
              <a:rPr lang="ru-RU" sz="1600" dirty="0"/>
              <a:t>? классе СОШ №</a:t>
            </a:r>
            <a:r>
              <a:rPr lang="ru-RU" sz="1600" dirty="0" smtClean="0"/>
              <a:t>6.</a:t>
            </a:r>
            <a:r>
              <a:rPr lang="ru-RU" sz="1600" dirty="0"/>
              <a:t>  </a:t>
            </a:r>
            <a:r>
              <a:rPr lang="ru-RU" sz="1600" dirty="0" smtClean="0"/>
              <a:t>Десятиклассники </a:t>
            </a:r>
            <a:r>
              <a:rPr lang="ru-RU" sz="1600" dirty="0"/>
              <a:t>приняли участие в митинге и Вахте памяти у мемориала «Вечная слава</a:t>
            </a:r>
            <a:r>
              <a:rPr lang="ru-RU" sz="1600" dirty="0" smtClean="0"/>
              <a:t>».</a:t>
            </a:r>
            <a:endParaRPr lang="ru-RU" sz="1200" dirty="0"/>
          </a:p>
          <a:p>
            <a:endParaRPr lang="ru-RU" dirty="0"/>
          </a:p>
        </p:txBody>
      </p:sp>
      <p:pic>
        <p:nvPicPr>
          <p:cNvPr id="2050" name="Picture 2" descr="D:\Desktop\новости КШИ\23 февраля 9 класс\og67s9qMykU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15"/>
          <a:stretch/>
        </p:blipFill>
        <p:spPr bwMode="auto">
          <a:xfrm>
            <a:off x="251519" y="1340768"/>
            <a:ext cx="4337519" cy="2611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9" t="4687" r="5344" b="15104"/>
          <a:stretch/>
        </p:blipFill>
        <p:spPr bwMode="auto">
          <a:xfrm>
            <a:off x="4788024" y="1340644"/>
            <a:ext cx="4095947" cy="261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84360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112" y="116632"/>
            <a:ext cx="8856984" cy="85010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Международный день родного языка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576" y="908721"/>
            <a:ext cx="8892480" cy="3024336"/>
          </a:xfrm>
        </p:spPr>
        <p:txBody>
          <a:bodyPr/>
          <a:lstStyle/>
          <a:p>
            <a:r>
              <a:rPr lang="ru-RU" sz="2800" dirty="0"/>
              <a:t>Атлас вымирающих языков ЮНЕСКО бьёт тревогу, ведь </a:t>
            </a:r>
            <a:r>
              <a:rPr lang="ru-RU" sz="2800" dirty="0" smtClean="0"/>
              <a:t>двум с половиной тысячи </a:t>
            </a:r>
            <a:r>
              <a:rPr lang="ru-RU" sz="2800" dirty="0"/>
              <a:t>языков по всему миру грозит исчезновение. </a:t>
            </a:r>
          </a:p>
          <a:p>
            <a:r>
              <a:rPr lang="ru-RU" sz="2800" dirty="0"/>
              <a:t>Актив 8А класса провел информационный </a:t>
            </a:r>
            <a:r>
              <a:rPr lang="ru-RU" sz="2800" dirty="0" smtClean="0"/>
              <a:t>блок </a:t>
            </a:r>
            <a:r>
              <a:rPr lang="ru-RU" sz="2800" dirty="0"/>
              <a:t>и конкурс, посвященный Международному д</a:t>
            </a:r>
            <a:r>
              <a:rPr lang="ru-RU" sz="2800" dirty="0" smtClean="0"/>
              <a:t>ню </a:t>
            </a:r>
            <a:r>
              <a:rPr lang="ru-RU" sz="2800" dirty="0"/>
              <a:t>родного языка.</a:t>
            </a:r>
          </a:p>
          <a:p>
            <a:endParaRPr lang="ru-RU" dirty="0"/>
          </a:p>
        </p:txBody>
      </p:sp>
      <p:pic>
        <p:nvPicPr>
          <p:cNvPr id="3074" name="Picture 2" descr="D:\Desktop\новости КШИ\день родного языка 8А\jhrgbzDWc2Y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81"/>
          <a:stretch/>
        </p:blipFill>
        <p:spPr bwMode="auto">
          <a:xfrm>
            <a:off x="170011" y="3717032"/>
            <a:ext cx="4283967" cy="288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новости КШИ\день родного языка 8А\szGhWxC74KU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3" r="6944"/>
          <a:stretch/>
        </p:blipFill>
        <p:spPr bwMode="auto">
          <a:xfrm>
            <a:off x="4644008" y="3746410"/>
            <a:ext cx="4369048" cy="282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4350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99392"/>
            <a:ext cx="8229600" cy="864096"/>
          </a:xfrm>
        </p:spPr>
        <p:txBody>
          <a:bodyPr>
            <a:normAutofit/>
          </a:bodyPr>
          <a:lstStyle/>
          <a:p>
            <a:r>
              <a:rPr lang="ru-RU" dirty="0" smtClean="0"/>
              <a:t>Выбираем спорт, здоровье!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4464496" cy="316835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Накануне Дня защитника Отечества активисты 11 класса провели для младших кадет спортивный праздник «Добрые молодцы»,  нацеливающий </a:t>
            </a:r>
            <a:r>
              <a:rPr lang="ru-RU" dirty="0" smtClean="0"/>
              <a:t>на </a:t>
            </a:r>
            <a:r>
              <a:rPr lang="ru-RU" dirty="0"/>
              <a:t>здоровый образ </a:t>
            </a:r>
            <a:r>
              <a:rPr lang="ru-RU" dirty="0" smtClean="0"/>
              <a:t>жизни.  </a:t>
            </a:r>
          </a:p>
          <a:p>
            <a:pPr marL="0" indent="0" algn="just">
              <a:buNone/>
            </a:pPr>
            <a:r>
              <a:rPr lang="ru-RU" dirty="0" smtClean="0"/>
              <a:t>Старшеклассники </a:t>
            </a:r>
            <a:r>
              <a:rPr lang="ru-RU" dirty="0"/>
              <a:t>подготовили интересные конкурсы и викторины, которые младшие кадеты с честью выдержали! В сложной борьбе победил дружный 8А класс!</a:t>
            </a:r>
          </a:p>
        </p:txBody>
      </p:sp>
      <p:pic>
        <p:nvPicPr>
          <p:cNvPr id="4098" name="Picture 2" descr="D:\Desktop\23 февраля спорт\IMG_76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448" y="764704"/>
            <a:ext cx="4247964" cy="283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Desktop\23 февраля спорт\IMG_77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38501"/>
            <a:ext cx="4276662" cy="285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Desktop\23 февраля спорт\IMG_77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448" y="3838501"/>
            <a:ext cx="4276661" cy="285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5818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648"/>
            <a:ext cx="8928992" cy="1143000"/>
          </a:xfrm>
        </p:spPr>
        <p:txBody>
          <a:bodyPr>
            <a:noAutofit/>
          </a:bodyPr>
          <a:lstStyle/>
          <a:p>
            <a:r>
              <a:rPr lang="ru-RU" sz="3200" b="1" dirty="0"/>
              <a:t>Месячник по военно-патриотической работе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фото ШКОЛА\2017-2018\тир\IMG_36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258" y="795429"/>
            <a:ext cx="3887924" cy="259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Desktop\новости КШИ\биатлон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1"/>
          <a:stretch/>
        </p:blipFill>
        <p:spPr bwMode="auto">
          <a:xfrm>
            <a:off x="472356" y="802308"/>
            <a:ext cx="4255448" cy="250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536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0106"/>
          </a:xfrm>
        </p:spPr>
        <p:txBody>
          <a:bodyPr/>
          <a:lstStyle/>
          <a:p>
            <a:r>
              <a:rPr lang="ru-RU" dirty="0" smtClean="0"/>
              <a:t>Смотр строя и песни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Desktop\смотр строя\IMG_783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0" t="15325"/>
          <a:stretch/>
        </p:blipFill>
        <p:spPr bwMode="auto">
          <a:xfrm>
            <a:off x="4726569" y="980728"/>
            <a:ext cx="410809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смотр строя\IMG_784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2" t="26159" r="12420"/>
          <a:stretch/>
        </p:blipFill>
        <p:spPr bwMode="auto">
          <a:xfrm>
            <a:off x="4726569" y="3894223"/>
            <a:ext cx="4154984" cy="282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смотр строя\IMG_788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4" t="24790" r="22233" b="10112"/>
          <a:stretch/>
        </p:blipFill>
        <p:spPr bwMode="auto">
          <a:xfrm>
            <a:off x="323527" y="980728"/>
            <a:ext cx="4144461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смотр строя\IMG_802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9" t="24375" r="20585" b="5208"/>
          <a:stretch/>
        </p:blipFill>
        <p:spPr bwMode="auto">
          <a:xfrm>
            <a:off x="248137" y="4008288"/>
            <a:ext cx="4219851" cy="2712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00915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20" y="116632"/>
            <a:ext cx="4464372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Международный день борьбы с наркоманией и наркобизнесом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4476948" cy="237626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В школе прошли информационные блоки. Старшеклассники распространили </a:t>
            </a:r>
            <a:r>
              <a:rPr lang="ru-RU" dirty="0" err="1" smtClean="0"/>
              <a:t>флаеры</a:t>
            </a:r>
            <a:r>
              <a:rPr lang="ru-RU" dirty="0" smtClean="0"/>
              <a:t> с обращением к молодому поколению вести здоровый образ жизни и памятки «</a:t>
            </a:r>
            <a:r>
              <a:rPr lang="ru-RU" b="1" i="1" dirty="0" smtClean="0"/>
              <a:t>Что делать, если тебе предлагают попробовать наркотики?»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D:\Desktop\новости КШИ\1марта наркотики\IMG_80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76672"/>
            <a:ext cx="4247964" cy="283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новости КШИ\1марта наркотики\IMG_81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55374"/>
            <a:ext cx="4232438" cy="282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новости КШИ\1марта наркотики\IMG_81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655374"/>
            <a:ext cx="4232437" cy="282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8486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4248472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«Горячие сердца»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4464496" cy="247687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/>
              <a:t>Сегодня кадеты  провели беседу о том, что такое героизм и мужество. Ребята вспомнили современных героев и познакомились с Почётной книгой «Горячее сердце».  Рассказали о том, что Герой может жить среди нас, и каждый может совершить поступок, связанный с самопожертвованием, спасти жизнь человека, порой ценой своей жизни бескорыстно прийти на помощь.</a:t>
            </a:r>
          </a:p>
        </p:txBody>
      </p:sp>
      <p:pic>
        <p:nvPicPr>
          <p:cNvPr id="3074" name="Picture 2" descr="D:\Desktop\новости КШИ\горячие сердца фото\IMG_81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906" y="327966"/>
            <a:ext cx="4440082" cy="296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новости КШИ\горячие сердца фото\IMG_81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73016"/>
            <a:ext cx="442849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новости КШИ\горячие сердца фото\IMG_818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906" y="3573016"/>
            <a:ext cx="442849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403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" y="116632"/>
            <a:ext cx="4355350" cy="64807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Декада инвалидов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4368486" cy="2736304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dirty="0"/>
              <a:t>Волонтёры Победы </a:t>
            </a:r>
            <a:r>
              <a:rPr lang="ru-RU" dirty="0" err="1"/>
              <a:t>Бугульминской</a:t>
            </a:r>
            <a:r>
              <a:rPr lang="ru-RU" dirty="0"/>
              <a:t> кадетской школы провели добровольческую акцию «Щедрый вторник», в рамках которой посетили реабилитационный центр для детей-инвалидов "Возрождение". Кадеты подарили детям альбомы, цветные карандаши, цветную бумагу, акварельные краски, пластилин и игрушки для развития мелкой моторики.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В День инвалида кадеты вместе с воспитанниками Центра организовали выставку рисунков «День неизвестного солдата»</a:t>
            </a:r>
            <a:endParaRPr lang="ru-RU" dirty="0"/>
          </a:p>
        </p:txBody>
      </p:sp>
      <p:pic>
        <p:nvPicPr>
          <p:cNvPr id="1026" name="Picture 2" descr="D:\Desktop\инвалиды2\cIxmgCFWogM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3" t="19221" r="7741" b="9798"/>
          <a:stretch/>
        </p:blipFill>
        <p:spPr bwMode="auto">
          <a:xfrm>
            <a:off x="4606951" y="188640"/>
            <a:ext cx="436258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Desktop\новости КШИ\инвалиды2\4mVZNu6MYE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563" y="3284984"/>
            <a:ext cx="4355976" cy="326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новости КШИ\инвалиды2\c11HY7C40a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10" y="3298295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8980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860"/>
            <a:ext cx="8229600" cy="766564"/>
          </a:xfrm>
        </p:spPr>
        <p:txBody>
          <a:bodyPr>
            <a:normAutofit/>
          </a:bodyPr>
          <a:lstStyle/>
          <a:p>
            <a:r>
              <a:rPr lang="ru-RU" b="1" dirty="0" smtClean="0"/>
              <a:t>Лучший юнармейский взвод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92696"/>
            <a:ext cx="4248472" cy="3024336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С </a:t>
            </a:r>
            <a:r>
              <a:rPr lang="ru-RU" dirty="0"/>
              <a:t>конца января по 1 марта восемь кадетских классов боролись за право обладания переходящим кубком "Лучший юнармейский взвод". Ребята соревновались в военно-прикладных видах спорта, прошли строевой смотр, участвовали в муниципальных, зональных и республиканских патриотических играх, мероприятиях и конкурсах, встречались с ветеранами ВОВ и локальных конфликтов, проводили Уроки мужества, музейные уроки для младших школьников и воспитанников детских садов и многое другое. В результате нелёгкой и упорной борьбы победил взвод  8А класса под руководством офицера-воспитателя Валиева И.Ф.. Особенно отличился взвод 6 класса ( офицер-воспитатель Валеев Э.В.), показав лучшие результаты в военно-прикладных видах. Лучшие кадеты получили очередные кадетские звания и погоны. Особенно приятным  дополнением к грамотам и дипломам для ребят стали сладкие призы.</a:t>
            </a:r>
          </a:p>
        </p:txBody>
      </p:sp>
      <p:pic>
        <p:nvPicPr>
          <p:cNvPr id="1027" name="Picture 3" descr="D:\Desktop\итоги месяца ВП\IMG_82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088" y="764704"/>
            <a:ext cx="432048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итоги месяца ВП\IMG_83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60709"/>
            <a:ext cx="4176464" cy="278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Desktop\итоги месяца ВП\IMG_829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1" t="13333"/>
          <a:stretch/>
        </p:blipFill>
        <p:spPr bwMode="auto">
          <a:xfrm>
            <a:off x="4669088" y="3861139"/>
            <a:ext cx="4305815" cy="275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5813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104" y="0"/>
            <a:ext cx="9036496" cy="13407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В день 8 марта для сотрудниц и учителей школы кадеты подготовили праздничный концерт и видеопоздравления</a:t>
            </a:r>
            <a:endParaRPr lang="ru-RU" sz="2800" dirty="0"/>
          </a:p>
        </p:txBody>
      </p:sp>
      <p:pic>
        <p:nvPicPr>
          <p:cNvPr id="1026" name="Picture 2" descr="D:\Desktop\8 марта фото\IMG_83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40852"/>
            <a:ext cx="410445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8 марта фото\IMG_84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3" t="12565" r="31850" b="33176"/>
          <a:stretch/>
        </p:blipFill>
        <p:spPr bwMode="auto">
          <a:xfrm>
            <a:off x="4826744" y="908720"/>
            <a:ext cx="4072880" cy="276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8 марта фото\IMG_842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7" t="12887" r="15960" b="8999"/>
          <a:stretch/>
        </p:blipFill>
        <p:spPr bwMode="auto">
          <a:xfrm>
            <a:off x="226120" y="3888397"/>
            <a:ext cx="4129856" cy="280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8 марта фото\IMG_834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" t="10946" r="9506"/>
          <a:stretch/>
        </p:blipFill>
        <p:spPr bwMode="auto">
          <a:xfrm>
            <a:off x="4826744" y="3889113"/>
            <a:ext cx="4072880" cy="279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14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4572000" cy="1143000"/>
          </a:xfrm>
        </p:spPr>
        <p:txBody>
          <a:bodyPr>
            <a:noAutofit/>
          </a:bodyPr>
          <a:lstStyle/>
          <a:p>
            <a:r>
              <a:rPr lang="ru-RU" sz="4800" dirty="0" smtClean="0"/>
              <a:t>В гостях у ветерана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270" y="1556792"/>
            <a:ext cx="4294212" cy="1656184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err="1" smtClean="0"/>
              <a:t>Бугульминские</a:t>
            </a:r>
            <a:r>
              <a:rPr lang="ru-RU" dirty="0" smtClean="0"/>
              <a:t> кадеты поздравили своих ветеранов с праздниками «23 февраля» и «8 марта»</a:t>
            </a:r>
            <a:endParaRPr lang="ru-RU" dirty="0"/>
          </a:p>
        </p:txBody>
      </p:sp>
      <p:pic>
        <p:nvPicPr>
          <p:cNvPr id="1026" name="Picture 2" descr="D:\Desktop\новости КШИ\ветераны\a_XOilXFn6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4" r="9445"/>
          <a:stretch/>
        </p:blipFill>
        <p:spPr bwMode="auto">
          <a:xfrm>
            <a:off x="297258" y="3573016"/>
            <a:ext cx="4176466" cy="304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новости КШИ\ветераны\kRnXr5jgBD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534" y="332656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новости КШИ\ветераны\R97yg0Tq6c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8" b="15248"/>
          <a:stretch/>
        </p:blipFill>
        <p:spPr bwMode="auto">
          <a:xfrm>
            <a:off x="4919125" y="3573016"/>
            <a:ext cx="3988543" cy="304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403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6" y="0"/>
            <a:ext cx="4783618" cy="836712"/>
          </a:xfrm>
        </p:spPr>
        <p:txBody>
          <a:bodyPr>
            <a:noAutofit/>
          </a:bodyPr>
          <a:lstStyle/>
          <a:p>
            <a:r>
              <a:rPr lang="ru-RU" sz="3200" dirty="0" smtClean="0"/>
              <a:t>«Пешеходный переход»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4176464" cy="2304256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Отряд ЮИД в микрорайоне школы провёл акцию «Пешеходный переход». Акция получилась познавательной и </a:t>
            </a:r>
            <a:r>
              <a:rPr lang="ru-RU" dirty="0" smtClean="0"/>
              <a:t>интересной. Вместе с прохожими и их детьми юные инспекторы движения </a:t>
            </a:r>
            <a:r>
              <a:rPr lang="ru-RU" dirty="0"/>
              <a:t>повторили правила пешеходов и </a:t>
            </a:r>
            <a:r>
              <a:rPr lang="ru-RU" dirty="0" smtClean="0"/>
              <a:t>предупредили об их обязательном </a:t>
            </a:r>
            <a:r>
              <a:rPr lang="ru-RU" dirty="0"/>
              <a:t>соблюдении.</a:t>
            </a:r>
          </a:p>
        </p:txBody>
      </p:sp>
      <p:pic>
        <p:nvPicPr>
          <p:cNvPr id="2050" name="Picture 2" descr="D:\Desktop\ПДД\zr9n_ZGkpp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0648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ПДД\sf4vaOTwxU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0" y="3481611"/>
            <a:ext cx="4248474" cy="318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ПДД\czhXOlE0gw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43494"/>
            <a:ext cx="4187957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699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213" y="188642"/>
            <a:ext cx="4351775" cy="3249701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/>
              <a:t>В день  165-летия  со Дня  победы русского флота под командованием адмирала Нахимова над турецкой эскадрой в бухте Синоп кадеты провели информационные блоки и посмотрели фильмы о адмирале Нахимове и </a:t>
            </a:r>
            <a:r>
              <a:rPr lang="ru-RU" dirty="0" err="1"/>
              <a:t>Синопском</a:t>
            </a:r>
            <a:r>
              <a:rPr lang="ru-RU" dirty="0"/>
              <a:t> сражении.</a:t>
            </a:r>
          </a:p>
          <a:p>
            <a:endParaRPr lang="ru-RU" dirty="0"/>
          </a:p>
        </p:txBody>
      </p:sp>
      <p:pic>
        <p:nvPicPr>
          <p:cNvPr id="3074" name="Picture 2" descr="D:\Desktop\нахимив Синоп\IMG_676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" r="6457"/>
          <a:stretch/>
        </p:blipFill>
        <p:spPr bwMode="auto">
          <a:xfrm>
            <a:off x="112213" y="3438343"/>
            <a:ext cx="4359450" cy="322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нахимив Синоп\u5HtmYB9tt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1" r="5883" b="30761"/>
          <a:stretch/>
        </p:blipFill>
        <p:spPr bwMode="auto">
          <a:xfrm>
            <a:off x="4716016" y="188640"/>
            <a:ext cx="4262332" cy="299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нахимив Синоп\K4xxmVvKaSU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3" t="17011"/>
          <a:stretch/>
        </p:blipFill>
        <p:spPr bwMode="auto">
          <a:xfrm>
            <a:off x="4716017" y="3438343"/>
            <a:ext cx="4262332" cy="3221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193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6616"/>
            <a:ext cx="3178696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Мы за ЗОЖ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4644008" cy="2304257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dirty="0"/>
              <a:t>Быть кадетом и вести здоровый образ жизни – это неразделимые понятия. И сегодня, в День борьбы со СПИДом,  активисты 8Б и 9 классов  рассказали сверстникам «всю правду о вредных привычках» и о том, как они занимаются спортом, творчеством и решают важные социальные проблемы. Старший помощник прокурора </a:t>
            </a:r>
            <a:r>
              <a:rPr lang="ru-RU" dirty="0" err="1"/>
              <a:t>г.Бугульма</a:t>
            </a:r>
            <a:r>
              <a:rPr lang="ru-RU" dirty="0"/>
              <a:t> Ибрагимов И.Ф. провёл с кадетами беседу по профилактике правонарушений в подростковой среде. Также, </a:t>
            </a:r>
            <a:r>
              <a:rPr lang="ru-RU" dirty="0" err="1"/>
              <a:t>Ильназ</a:t>
            </a:r>
            <a:r>
              <a:rPr lang="ru-RU" dirty="0"/>
              <a:t> </a:t>
            </a:r>
            <a:r>
              <a:rPr lang="ru-RU" dirty="0" err="1"/>
              <a:t>Фазылович</a:t>
            </a:r>
            <a:r>
              <a:rPr lang="ru-RU" dirty="0"/>
              <a:t>  ответил ребятам на все интересующие их вопросы и подарил брошюры и журнал по профилактике наркотизации.</a:t>
            </a:r>
          </a:p>
          <a:p>
            <a:endParaRPr lang="ru-RU" dirty="0"/>
          </a:p>
        </p:txBody>
      </p:sp>
      <p:pic>
        <p:nvPicPr>
          <p:cNvPr id="2050" name="Picture 2" descr="D:\Desktop\новости КШИ\ЗОЖ прокурор\IMG_679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54" b="23414"/>
          <a:stretch/>
        </p:blipFill>
        <p:spPr bwMode="auto">
          <a:xfrm>
            <a:off x="251520" y="3645024"/>
            <a:ext cx="4283968" cy="299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новости КШИ\ЗОЖ прокурор\IMG_68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75" b="15060"/>
          <a:stretch/>
        </p:blipFill>
        <p:spPr bwMode="auto">
          <a:xfrm>
            <a:off x="4860032" y="381000"/>
            <a:ext cx="4151293" cy="295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новости КШИ\ЗОЖ прокурор\IMG_685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5" t="-1" b="10750"/>
          <a:stretch/>
        </p:blipFill>
        <p:spPr bwMode="auto">
          <a:xfrm>
            <a:off x="4860032" y="3630623"/>
            <a:ext cx="4151293" cy="3004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088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3682752" cy="994122"/>
          </a:xfrm>
        </p:spPr>
        <p:txBody>
          <a:bodyPr>
            <a:normAutofit fontScale="90000"/>
          </a:bodyPr>
          <a:lstStyle/>
          <a:p>
            <a:r>
              <a:rPr lang="ru-RU" dirty="0"/>
              <a:t>День памяти жертв ДТП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496" y="1340768"/>
            <a:ext cx="4320480" cy="2520279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ЮИД-овцы  провели  в 5 классе беседу о том, как избежать ситуации с дорожно-транспортным травматизмом и закрепили эти знания, участием в творческом конкурсе «Я и дорога».</a:t>
            </a:r>
          </a:p>
        </p:txBody>
      </p:sp>
      <p:pic>
        <p:nvPicPr>
          <p:cNvPr id="1026" name="Picture 2" descr="D:\Desktop\ЮИД рисунки\IhwB9VExXG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027" y="188640"/>
            <a:ext cx="4139952" cy="3104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ЮИД рисунки\7JQKEec3As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07" y="3595606"/>
            <a:ext cx="41284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ЮИД рисунки\a0hkP-c-G7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027" y="3600400"/>
            <a:ext cx="4091947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121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368275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Акция «Обелиск»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556792"/>
            <a:ext cx="4546848" cy="18288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Волонтёры Победы провели акцию «Обелиск». Ребята очистили от снега памятник Герою Советского Союза </a:t>
            </a:r>
            <a:r>
              <a:rPr lang="ru-RU" dirty="0" err="1" smtClean="0"/>
              <a:t>Газинуру</a:t>
            </a:r>
            <a:r>
              <a:rPr lang="ru-RU" dirty="0" smtClean="0"/>
              <a:t> </a:t>
            </a:r>
            <a:r>
              <a:rPr lang="ru-RU" dirty="0" err="1" smtClean="0"/>
              <a:t>Гафиатуллину</a:t>
            </a:r>
            <a:r>
              <a:rPr lang="ru-RU" dirty="0" smtClean="0"/>
              <a:t>, провели </a:t>
            </a:r>
            <a:r>
              <a:rPr lang="ru-RU" dirty="0"/>
              <a:t>митинг и, в знак памяти </a:t>
            </a:r>
            <a:r>
              <a:rPr lang="ru-RU" dirty="0" smtClean="0"/>
              <a:t>, </a:t>
            </a:r>
            <a:r>
              <a:rPr lang="ru-RU" dirty="0"/>
              <a:t>возложили цветы.</a:t>
            </a:r>
          </a:p>
        </p:txBody>
      </p:sp>
      <p:pic>
        <p:nvPicPr>
          <p:cNvPr id="2050" name="Picture 2" descr="D:\Desktop\деньГероев Газинур\966_v5jojs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76" y="3538086"/>
            <a:ext cx="4091947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деньГероев Газинур\uV67MEYGfU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0" r="19927" b="12497"/>
          <a:stretch/>
        </p:blipFill>
        <p:spPr bwMode="auto">
          <a:xfrm>
            <a:off x="4668957" y="3573016"/>
            <a:ext cx="4154565" cy="30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деньГероев Газинур\zjn_BBv6FY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188640"/>
            <a:ext cx="4154565" cy="3115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203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3600400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Доброволец года - 2018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72614"/>
            <a:ext cx="4680520" cy="2520280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/>
              <a:t>В День волонтёра в здании городского ЗАГСА подводились итоги «Доброволец года 2018».  Добровольческий отряд «Крыло ангела» </a:t>
            </a:r>
            <a:r>
              <a:rPr lang="ru-RU" dirty="0" err="1"/>
              <a:t>Бугульминской</a:t>
            </a:r>
            <a:r>
              <a:rPr lang="ru-RU" dirty="0"/>
              <a:t> кадетской школы стал победителем в номинации «ВОЛОНТЁРЫ ПОБЕДЫ».</a:t>
            </a:r>
          </a:p>
          <a:p>
            <a:pPr marL="0" indent="0" algn="just">
              <a:buNone/>
            </a:pPr>
            <a:r>
              <a:rPr lang="ru-RU" dirty="0"/>
              <a:t>Ребятам и руководителям отряда  от Исполнительного комитета  </a:t>
            </a:r>
            <a:r>
              <a:rPr lang="ru-RU" dirty="0" err="1"/>
              <a:t>Бугульминского</a:t>
            </a:r>
            <a:r>
              <a:rPr lang="ru-RU" dirty="0"/>
              <a:t> муниципального района был вручён диплом победителя и ценные призы.</a:t>
            </a:r>
          </a:p>
          <a:p>
            <a:pPr algn="just"/>
            <a:endParaRPr lang="ru-RU" dirty="0"/>
          </a:p>
        </p:txBody>
      </p:sp>
      <p:pic>
        <p:nvPicPr>
          <p:cNvPr id="3074" name="Picture 2" descr="D:\Desktop\итоги год волонтёра\IMG_20181205_1709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00" y="3523009"/>
            <a:ext cx="4187957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Desktop\новости КШИ\год волонтёра\VbMkz9DlQH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48680"/>
            <a:ext cx="4031728" cy="268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новости КШИ\год волонтёра\IMG_686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0" t="-438" r="9500" b="5731"/>
          <a:stretch/>
        </p:blipFill>
        <p:spPr bwMode="auto">
          <a:xfrm>
            <a:off x="4768163" y="3523009"/>
            <a:ext cx="4218629" cy="314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0781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1274</TotalTime>
  <Words>1342</Words>
  <Application>Microsoft Office PowerPoint</Application>
  <PresentationFormat>Экран (4:3)</PresentationFormat>
  <Paragraphs>72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Презентация PowerPoint</vt:lpstr>
      <vt:lpstr>"Берегите птиц!"</vt:lpstr>
      <vt:lpstr>Декада инвалидов</vt:lpstr>
      <vt:lpstr>«Пешеходный переход»</vt:lpstr>
      <vt:lpstr>Презентация PowerPoint</vt:lpstr>
      <vt:lpstr>Мы за ЗОЖ</vt:lpstr>
      <vt:lpstr>День памяти жертв ДТП </vt:lpstr>
      <vt:lpstr>Акция «Обелиск»</vt:lpstr>
      <vt:lpstr>Доброволец года - 2018</vt:lpstr>
      <vt:lpstr>День волонтёра</vt:lpstr>
      <vt:lpstr>День Героев Отечества</vt:lpstr>
      <vt:lpstr>День Героев Отечества</vt:lpstr>
      <vt:lpstr>День Героев Отечества литературно-музыкальная композиция</vt:lpstr>
      <vt:lpstr>Уроки права</vt:lpstr>
      <vt:lpstr>полуфинал школьного конкурса «Кадетский авангард»</vt:lpstr>
      <vt:lpstr>Бугульминские кадеты стали участниками Форума Российского движения школьников, где подводились итоги работы за прошедший год и строились планы на будущий. По итогам 2018 года наша школа стала первой в номинации «Дела точка ру» (отражение школьных дел детской школьной организации на страницах сообщества в соц.сетях), второй  в презентации школьной газеты.    На 2019 год в состав районной детской организации РДШ ответственным за военно-патриотическое направление был избран Богдан Егоров. </vt:lpstr>
      <vt:lpstr>Декада культуры поведения</vt:lpstr>
      <vt:lpstr>Соревнования по волейболу</vt:lpstr>
      <vt:lpstr>Квест «Блокада Ленинграда» </vt:lpstr>
      <vt:lpstr>акция-конкурс «Поздравим Джалиля» </vt:lpstr>
      <vt:lpstr>30-летию вывода советских войск из Афганистана</vt:lpstr>
      <vt:lpstr>Дорога к мемориалу</vt:lpstr>
      <vt:lpstr>День защитника Отечества</vt:lpstr>
      <vt:lpstr>Международный день родного языка</vt:lpstr>
      <vt:lpstr>Выбираем спорт, здоровье!</vt:lpstr>
      <vt:lpstr>Месячник по военно-патриотической работе </vt:lpstr>
      <vt:lpstr>Смотр строя и песни</vt:lpstr>
      <vt:lpstr>Международный день борьбы с наркоманией и наркобизнесом </vt:lpstr>
      <vt:lpstr>«Горячие сердца» </vt:lpstr>
      <vt:lpstr>Лучший юнармейский взвод</vt:lpstr>
      <vt:lpstr>Презентация PowerPoint</vt:lpstr>
      <vt:lpstr>В гостях у ветерана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знаний</dc:title>
  <dc:creator>Admin</dc:creator>
  <cp:lastModifiedBy>Admin</cp:lastModifiedBy>
  <cp:revision>73</cp:revision>
  <dcterms:created xsi:type="dcterms:W3CDTF">2018-09-06T12:34:18Z</dcterms:created>
  <dcterms:modified xsi:type="dcterms:W3CDTF">2019-05-06T06:06:54Z</dcterms:modified>
</cp:coreProperties>
</file>